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8"/>
  </p:notesMasterIdLst>
  <p:handoutMasterIdLst>
    <p:handoutMasterId r:id="rId79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28" r:id="rId72"/>
    <p:sldId id="458" r:id="rId73"/>
    <p:sldId id="457" r:id="rId74"/>
    <p:sldId id="460" r:id="rId75"/>
    <p:sldId id="461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A1110-5327-4926-B037-9A59C9E84C2F}" v="7" dt="2022-12-02T16:53:44.529"/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modSld">
      <pc:chgData name="이 상민" userId="7f608b41624e15f1" providerId="LiveId" clId="{129A1110-5327-4926-B037-9A59C9E84C2F}" dt="2022-12-02T16:53:44.529" v="35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(16bit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2024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</a:t>
            </a:r>
            <a:br>
              <a:rPr lang="en-US" altLang="ko-KR" sz="23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Using Making Method</a:t>
            </a:r>
          </a:p>
          <a:p>
            <a:r>
              <a:rPr lang="en-US" altLang="ko-KR" sz="2800" dirty="0"/>
              <a:t>I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68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69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70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71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256</TotalTime>
  <Words>1093</Words>
  <Application>Microsoft Office PowerPoint</Application>
  <PresentationFormat>와이드스크린</PresentationFormat>
  <Paragraphs>249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(16bit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2022-12-02T16:53:49Z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